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92" r:id="rId3"/>
    <p:sldId id="291" r:id="rId4"/>
    <p:sldId id="294" r:id="rId5"/>
    <p:sldId id="293" r:id="rId6"/>
    <p:sldId id="295" r:id="rId7"/>
    <p:sldId id="296" r:id="rId8"/>
    <p:sldId id="297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33A4C-5510-42C1-8E7D-F56E614318D9}" v="25" dt="2022-10-11T16:18:20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579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B17AD-09F2-4D1E-96A6-316316393ED2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1A899-4C09-408B-B257-B7AA6DEB5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3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1B574F-1850-42D9-9AF1-C411D3F1E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C8FFA7-88F4-4F7A-AA53-94E4726CF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222FB-69E0-4278-81B4-9D43AE9E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899BD4-51E9-48BD-8034-84BAECF6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D18EDC-7893-4C81-8FA6-2FFD2B7D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63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827864-C196-4E0C-AFFC-58A82980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4E0ECA-B7A2-4A6E-B417-073A06E24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419310-620B-4F1E-9074-AFE6CA2D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345788-BBCB-4025-9F36-6F789E94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366F10-4EDE-424A-B3B5-0EE32A12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5411EB4-B243-4402-9C9F-6199073FB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447036-B91D-4F81-BBA2-0EA557508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BE3643-1203-4C8E-B784-6F7D6361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D7B1B5-FA62-4AC7-AEF9-E08EAF76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9155B1-A557-446A-81F6-E80F3D93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42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60C34E-6EE7-4CA5-A900-20AF9EB5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F9B07F-DDF1-48D2-AA0F-95CD6BF0A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FA93A-87AF-47B8-A8B0-D830E072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0F3494-3424-4B7B-A3D9-3608BA21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E880CF-10D9-4FA3-906F-1D4CC6FE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04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35B79-32F1-4F12-AD9F-D5890726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BDF8AC-7B10-4732-BC39-733DA0C59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027FBD-9869-4CB1-9C34-CE5A1D26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646B83-9EA4-49E6-8A8E-CE2FBE50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F74E07-E81A-400F-9111-CF3A47AA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31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88A131-31B0-4ACC-B6B6-623218EC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4CF463-0767-461F-BDC0-7DE503195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36C942-4634-4025-B317-D7DA537F2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5BD365-D72F-43AC-976C-A78D85A0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757D97-38DF-41AB-A814-E234C87F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DAC773-7D88-4495-8B42-701A424B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71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3F986-9813-4966-803F-31D370CC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B95467-F810-46A6-886B-7E73C0967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3982C5-6555-490E-B195-6B1B2D4AB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DAFE530-BC7B-4FF4-9FA8-EE6E9576D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D7E18E-BAF3-4CBC-A221-C33D981C8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D9F7C6-D1BB-4E8B-BB34-D1948EE6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8229D87-37B7-4677-BC7C-7A656FB9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645D31-9232-47EA-8F84-FF4A0D7D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1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E6506A-8277-4AE4-818D-BB687582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6E35A7-0801-484A-A603-0D307150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CD1240-1F08-4C0D-82E4-F83D29F4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5FBBA8-F7BA-4F51-949B-260717AC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83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A8B023-8110-4D13-8209-0995BC2F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B6D9C8-3B31-467B-A53E-4299E878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FFEC4-F60F-402D-98E1-4EDEC05F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89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BEFE1-E2AA-4949-8FF6-6976FCE0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876FC8-7B8F-4CD7-BB50-679B5714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719045-6C74-40B6-B755-370340A70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876C01-FAED-4C35-A7BB-E960DEBE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792A0A-50DD-4295-989C-D45315EE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4DCBB0-3D44-4194-A26F-80CC3F4C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95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0C7212-68CB-4E11-9836-E366F6214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B40AD34-04EF-4AB7-A9B1-713825E73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8002B9-DC23-4EC5-A9B3-A794505BB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61D99C-5EA2-40D5-B63B-E6670298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7F9A04-1A9C-47AD-AB53-99EC4339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B23D9B-5BB7-4AD9-AED6-429F3DBA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90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3419E79-F87B-43C8-B7A1-6306DAD8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69AABF-5154-413E-9682-BFDBC1505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18F9A7-08C6-47C5-B24E-355FF0D2B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8A87-6ACF-4D84-8C34-CBA281A73C1B}" type="datetimeFigureOut">
              <a:rPr lang="it-IT" smtClean="0"/>
              <a:t>27/11/2022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73893B-3BBA-4DCD-A93B-A75B90D7A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2ED888-6E74-4570-9017-B8D12C511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6F2C-AE17-4E9B-8E47-EA101A198F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68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1AB9ED-C9B9-410A-A731-80709031F0DD}"/>
              </a:ext>
            </a:extLst>
          </p:cNvPr>
          <p:cNvSpPr txBox="1"/>
          <p:nvPr/>
        </p:nvSpPr>
        <p:spPr>
          <a:xfrm>
            <a:off x="379828" y="640080"/>
            <a:ext cx="424452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OPERAZIONE “ORTO”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sa si semina a novembre nell'orto?">
            <a:extLst>
              <a:ext uri="{FF2B5EF4-FFF2-40B4-BE49-F238E27FC236}">
                <a16:creationId xmlns:a16="http://schemas.microsoft.com/office/drawing/2014/main" id="{D7243984-E0AE-4538-A7BB-47F78FF53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r="2097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B414F8-80AF-4694-803E-4C0AE7832CF2}"/>
              </a:ext>
            </a:extLst>
          </p:cNvPr>
          <p:cNvSpPr txBox="1"/>
          <p:nvPr/>
        </p:nvSpPr>
        <p:spPr>
          <a:xfrm>
            <a:off x="890337" y="4863548"/>
            <a:ext cx="388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 AVVENTURA CONTINUA…</a:t>
            </a:r>
          </a:p>
        </p:txBody>
      </p:sp>
    </p:spTree>
    <p:extLst>
      <p:ext uri="{BB962C8B-B14F-4D97-AF65-F5344CB8AC3E}">
        <p14:creationId xmlns:p14="http://schemas.microsoft.com/office/powerpoint/2010/main" val="290794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C348C3F-1505-E1CD-ADBF-970ACA36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01" y="0"/>
            <a:ext cx="51435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E7889D-B79A-E362-5500-1A07108F5307}"/>
              </a:ext>
            </a:extLst>
          </p:cNvPr>
          <p:cNvSpPr txBox="1"/>
          <p:nvPr/>
        </p:nvSpPr>
        <p:spPr>
          <a:xfrm>
            <a:off x="3723859" y="2578306"/>
            <a:ext cx="16096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FOGLIE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EF2A28-6996-9D09-D577-796ECE7E0DCF}"/>
              </a:ext>
            </a:extLst>
          </p:cNvPr>
          <p:cNvSpPr txBox="1"/>
          <p:nvPr/>
        </p:nvSpPr>
        <p:spPr>
          <a:xfrm>
            <a:off x="3714152" y="4743607"/>
            <a:ext cx="16096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RADICI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F1D4E8-6E8B-6530-C56D-9E2B7D0EAFA6}"/>
              </a:ext>
            </a:extLst>
          </p:cNvPr>
          <p:cNvSpPr txBox="1"/>
          <p:nvPr/>
        </p:nvSpPr>
        <p:spPr>
          <a:xfrm>
            <a:off x="3882885" y="413005"/>
            <a:ext cx="16096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FIORI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ED519A-5EB1-8855-1540-02D80014CDEA}"/>
              </a:ext>
            </a:extLst>
          </p:cNvPr>
          <p:cNvSpPr txBox="1"/>
          <p:nvPr/>
        </p:nvSpPr>
        <p:spPr>
          <a:xfrm>
            <a:off x="441432" y="708991"/>
            <a:ext cx="3198834" cy="493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Abadi" panose="020B0604020104020204" pitchFamily="34" charset="0"/>
                <a:ea typeface="+mj-ea"/>
                <a:cs typeface="+mj-cs"/>
              </a:rPr>
              <a:t>LE PIANTE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Abadi" panose="020B0604020104020204" pitchFamily="34" charset="0"/>
                <a:ea typeface="+mj-ea"/>
                <a:cs typeface="+mj-cs"/>
              </a:rPr>
              <a:t>DI BASILICO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Abadi" panose="020B0604020104020204" pitchFamily="34" charset="0"/>
                <a:ea typeface="+mj-ea"/>
                <a:cs typeface="+mj-cs"/>
              </a:rPr>
              <a:t>SONO DAVVERO GRANDI!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Abadi" panose="020B0604020104020204" pitchFamily="34" charset="0"/>
                <a:ea typeface="+mj-ea"/>
                <a:cs typeface="+mj-cs"/>
              </a:rPr>
              <a:t>VEDIAMO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Abadi" panose="020B0604020104020204" pitchFamily="34" charset="0"/>
                <a:ea typeface="+mj-ea"/>
                <a:cs typeface="+mj-cs"/>
              </a:rPr>
              <a:t>COME SONO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Abadi" panose="020B0604020104020204" pitchFamily="34" charset="0"/>
                <a:ea typeface="+mj-ea"/>
                <a:cs typeface="+mj-cs"/>
              </a:rPr>
              <a:t>FATTE….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E65D458-AB9E-F224-9961-632F3B2382D2}"/>
              </a:ext>
            </a:extLst>
          </p:cNvPr>
          <p:cNvCxnSpPr>
            <a:cxnSpLocks/>
          </p:cNvCxnSpPr>
          <p:nvPr/>
        </p:nvCxnSpPr>
        <p:spPr>
          <a:xfrm>
            <a:off x="5242305" y="5011281"/>
            <a:ext cx="22319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28BF43E7-C176-DB90-E4B4-43489E18AE40}"/>
              </a:ext>
            </a:extLst>
          </p:cNvPr>
          <p:cNvCxnSpPr>
            <a:cxnSpLocks/>
          </p:cNvCxnSpPr>
          <p:nvPr/>
        </p:nvCxnSpPr>
        <p:spPr>
          <a:xfrm flipV="1">
            <a:off x="5242305" y="2578306"/>
            <a:ext cx="1874112" cy="174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0E60F81-9615-FA88-CDA7-B305787C68FD}"/>
              </a:ext>
            </a:extLst>
          </p:cNvPr>
          <p:cNvCxnSpPr/>
          <p:nvPr/>
        </p:nvCxnSpPr>
        <p:spPr>
          <a:xfrm flipV="1">
            <a:off x="5095461" y="708991"/>
            <a:ext cx="1152939" cy="164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72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FADE57E-E78D-0BA3-3DD2-4DF6E90A6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4" b="2416"/>
          <a:stretch/>
        </p:blipFill>
        <p:spPr>
          <a:xfrm>
            <a:off x="5776824" y="0"/>
            <a:ext cx="6415176" cy="68924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0FD15C-0041-7727-0E12-C8A6FCB4685E}"/>
              </a:ext>
            </a:extLst>
          </p:cNvPr>
          <p:cNvSpPr txBox="1"/>
          <p:nvPr/>
        </p:nvSpPr>
        <p:spPr>
          <a:xfrm>
            <a:off x="1161130" y="940904"/>
            <a:ext cx="3874696" cy="4638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Abadi" panose="020B0604020104020204" pitchFamily="34" charset="0"/>
                <a:ea typeface="+mj-ea"/>
                <a:cs typeface="+mj-cs"/>
              </a:rPr>
              <a:t>DALLE PIANTE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Abadi" panose="020B0604020104020204" pitchFamily="34" charset="0"/>
                <a:ea typeface="+mj-ea"/>
                <a:cs typeface="+mj-cs"/>
              </a:rPr>
              <a:t>TAGLIAMO I SEMI …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Abadi" panose="020B0604020104020204" pitchFamily="34" charset="0"/>
                <a:ea typeface="+mj-ea"/>
                <a:cs typeface="+mj-cs"/>
              </a:rPr>
              <a:t>LI FAREMO SECCARE …..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latin typeface="Abadi" panose="020B0604020104020204" pitchFamily="34" charset="0"/>
                <a:ea typeface="+mj-ea"/>
                <a:cs typeface="+mj-cs"/>
              </a:rPr>
              <a:t>LI USEREMO PER PIANTARE DI NUOVO IL BASILICO.</a:t>
            </a:r>
          </a:p>
        </p:txBody>
      </p:sp>
    </p:spTree>
    <p:extLst>
      <p:ext uri="{BB962C8B-B14F-4D97-AF65-F5344CB8AC3E}">
        <p14:creationId xmlns:p14="http://schemas.microsoft.com/office/powerpoint/2010/main" val="386567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EF0280-17E0-56C1-5054-DFA857B39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t="29952" r="12463"/>
          <a:stretch/>
        </p:blipFill>
        <p:spPr>
          <a:xfrm>
            <a:off x="4770783" y="821634"/>
            <a:ext cx="7421217" cy="48039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DC2D40-F6F1-0A51-0DB0-20D2E7E72A77}"/>
              </a:ext>
            </a:extLst>
          </p:cNvPr>
          <p:cNvSpPr txBox="1"/>
          <p:nvPr/>
        </p:nvSpPr>
        <p:spPr>
          <a:xfrm>
            <a:off x="538279" y="1033670"/>
            <a:ext cx="3848192" cy="40617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Abadi" panose="020B0604020104020204" pitchFamily="34" charset="0"/>
                <a:ea typeface="+mj-ea"/>
                <a:cs typeface="+mj-cs"/>
              </a:rPr>
              <a:t>ORA APPENDIAMO AD UNA CORDA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Abadi" panose="020B0604020104020204" pitchFamily="34" charset="0"/>
                <a:ea typeface="+mj-ea"/>
                <a:cs typeface="+mj-cs"/>
              </a:rPr>
              <a:t>I RAMETTI DI BASILICO. 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Abadi" panose="020B0604020104020204" pitchFamily="34" charset="0"/>
                <a:ea typeface="+mj-ea"/>
                <a:cs typeface="+mj-cs"/>
              </a:rPr>
              <a:t>FAREMO SECCARE LE FOGLIE PER UTILIZZARLE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Abadi" panose="020B0604020104020204" pitchFamily="34" charset="0"/>
                <a:ea typeface="+mj-ea"/>
                <a:cs typeface="+mj-cs"/>
              </a:rPr>
              <a:t>….. IN CUCINA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7734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C90851-29C2-A60F-59AF-5A555DD7C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2" b="8599"/>
          <a:stretch/>
        </p:blipFill>
        <p:spPr>
          <a:xfrm>
            <a:off x="1" y="0"/>
            <a:ext cx="12180746" cy="561373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6E786F-9169-1EEC-78B6-94E4F05F8FF0}"/>
              </a:ext>
            </a:extLst>
          </p:cNvPr>
          <p:cNvSpPr txBox="1"/>
          <p:nvPr/>
        </p:nvSpPr>
        <p:spPr>
          <a:xfrm>
            <a:off x="821634" y="5910470"/>
            <a:ext cx="1077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ECCO PARTE DEI NOSTRI RAMI</a:t>
            </a:r>
          </a:p>
        </p:txBody>
      </p:sp>
    </p:spTree>
    <p:extLst>
      <p:ext uri="{BB962C8B-B14F-4D97-AF65-F5344CB8AC3E}">
        <p14:creationId xmlns:p14="http://schemas.microsoft.com/office/powerpoint/2010/main" val="30741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EBBBFB3-548A-775B-FC76-587A0DAF3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510FD6-DFF7-98BD-6BCD-CE734AD7BA8A}"/>
              </a:ext>
            </a:extLst>
          </p:cNvPr>
          <p:cNvSpPr txBox="1"/>
          <p:nvPr/>
        </p:nvSpPr>
        <p:spPr>
          <a:xfrm>
            <a:off x="9435547" y="2835965"/>
            <a:ext cx="23191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ABBIAMO «STESO»</a:t>
            </a:r>
          </a:p>
          <a:p>
            <a:pPr algn="ctr"/>
            <a:r>
              <a:rPr lang="it-IT" sz="3200" dirty="0"/>
              <a:t> I NOSTRI RAMI</a:t>
            </a:r>
          </a:p>
        </p:txBody>
      </p:sp>
    </p:spTree>
    <p:extLst>
      <p:ext uri="{BB962C8B-B14F-4D97-AF65-F5344CB8AC3E}">
        <p14:creationId xmlns:p14="http://schemas.microsoft.com/office/powerpoint/2010/main" val="29838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09D9A43-9D66-60E3-097B-BA8027AB0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0" b="5121"/>
          <a:stretch/>
        </p:blipFill>
        <p:spPr>
          <a:xfrm>
            <a:off x="0" y="0"/>
            <a:ext cx="9144000" cy="42539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984673B-3916-A068-4C39-2B84216AB5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5" b="21352"/>
          <a:stretch/>
        </p:blipFill>
        <p:spPr>
          <a:xfrm>
            <a:off x="0" y="4015408"/>
            <a:ext cx="9144000" cy="316727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6C91F0-D442-348E-CCF6-3C562498338E}"/>
              </a:ext>
            </a:extLst>
          </p:cNvPr>
          <p:cNvSpPr txBox="1"/>
          <p:nvPr/>
        </p:nvSpPr>
        <p:spPr>
          <a:xfrm>
            <a:off x="9435547" y="2835965"/>
            <a:ext cx="2319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PORTIAMO A CASA ALTRI RAMI</a:t>
            </a:r>
          </a:p>
        </p:txBody>
      </p:sp>
    </p:spTree>
    <p:extLst>
      <p:ext uri="{BB962C8B-B14F-4D97-AF65-F5344CB8AC3E}">
        <p14:creationId xmlns:p14="http://schemas.microsoft.com/office/powerpoint/2010/main" val="322204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B98841-E222-8F28-0E42-EEFF8F3B5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r="15651" b="3382"/>
          <a:stretch/>
        </p:blipFill>
        <p:spPr>
          <a:xfrm>
            <a:off x="2433629" y="0"/>
            <a:ext cx="6803136" cy="68580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02D6A26D-E8FB-4548-DB9C-5B28718F42C8}"/>
              </a:ext>
            </a:extLst>
          </p:cNvPr>
          <p:cNvSpPr/>
          <p:nvPr/>
        </p:nvSpPr>
        <p:spPr>
          <a:xfrm>
            <a:off x="5420140" y="3429000"/>
            <a:ext cx="4081670" cy="35714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2EF13A-7DF6-7859-B1C1-D7640E2B9390}"/>
              </a:ext>
            </a:extLst>
          </p:cNvPr>
          <p:cNvSpPr txBox="1"/>
          <p:nvPr/>
        </p:nvSpPr>
        <p:spPr>
          <a:xfrm>
            <a:off x="6321287" y="4094922"/>
            <a:ext cx="2570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ECCOCI….. ANDIAMO A CASA…</a:t>
            </a:r>
          </a:p>
          <a:p>
            <a:pPr algn="ctr"/>
            <a:r>
              <a:rPr lang="it-IT" sz="3200" dirty="0"/>
              <a:t>CHE PROFUMO!</a:t>
            </a:r>
          </a:p>
        </p:txBody>
      </p:sp>
    </p:spTree>
    <p:extLst>
      <p:ext uri="{BB962C8B-B14F-4D97-AF65-F5344CB8AC3E}">
        <p14:creationId xmlns:p14="http://schemas.microsoft.com/office/powerpoint/2010/main" val="4313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90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 Berutti</dc:creator>
  <cp:lastModifiedBy>Sonia Brambilla</cp:lastModifiedBy>
  <cp:revision>6</cp:revision>
  <dcterms:created xsi:type="dcterms:W3CDTF">2022-03-22T21:23:26Z</dcterms:created>
  <dcterms:modified xsi:type="dcterms:W3CDTF">2022-11-27T16:14:11Z</dcterms:modified>
</cp:coreProperties>
</file>